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B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75243-12A6-44CF-9E54-3BE420FDA46E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2C84C-0D3E-4A57-8660-F5C4CE20E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E5E0DB-2E1C-4E21-BD54-721A0127DDF7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9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74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72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1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14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43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7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6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0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83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0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32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360DB-79F6-4D03-8AB2-9E45B9CC5FF9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1275-9E0E-4356-8A38-6628BB9D3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41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m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>
            <a:noAutofit/>
          </a:bodyPr>
          <a:lstStyle/>
          <a:p>
            <a:pPr algn="ctr" eaLnBrk="1" hangingPunct="1"/>
            <a:r>
              <a:rPr lang="en-GB" altLang="en-US" sz="20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Seasonal Change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859676"/>
              </p:ext>
            </p:extLst>
          </p:nvPr>
        </p:nvGraphicFramePr>
        <p:xfrm>
          <a:off x="142875" y="565725"/>
          <a:ext cx="8867774" cy="588155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42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Weather</a:t>
                      </a:r>
                      <a:r>
                        <a:rPr lang="en-GB" sz="1800" b="1" baseline="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 symbols </a:t>
                      </a:r>
                      <a:endParaRPr lang="en-GB" sz="18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seasonal change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Autumn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time of year between September and November. Many leaves fall off the trees.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Spring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time of year between March and May. There is usually lots of signs of new growth in Spring.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3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UK we have four seasons: spring, summer, autumn and winter. 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86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Summer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hottest season in the UK. It happens between June and August.</a:t>
                      </a:r>
                    </a:p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longest day is June 21</a:t>
                      </a:r>
                      <a:r>
                        <a:rPr lang="en-GB" sz="9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5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Summer is the hottest season and winter the coldest.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7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Winter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coldest season in the UK. We can have snow in this season. It occurs between December and February.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7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Fall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name given to the Autumn season by Americans. It is because so many leaves fall off the trees.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Spring starts when the day and night are the same length (usually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March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).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409">
                <a:tc rowSpan="3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weather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Weather is what the sky and the air outside are like, such as cold and cloudy.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47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7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summer the longest day of the year is around June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in winter the shortest day of the year is usually December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131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temperature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 is measurement of hot or cold that can be measured using a thermometer.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68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thermometer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This is the instrument that measures the temperature.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USA and many other countries the season ‘Autumn’ is known as the ‘Fall’. This is because so many leaves fall from the trees in Autumn.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0558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weather symbol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These are signs used to help us understand more about our daily weather.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561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deciduous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Deciduous trees are trees that shed their leaves once a year, usually during the season of autumn.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73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Seasons change throughout the year because of the way the Earth travels around the Sun.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8669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coniferous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Most conifers are evergreens, or trees that keep their leaves year-round.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8258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4788" y="3898900"/>
            <a:ext cx="2263775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9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338" y="4899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08" y="1052736"/>
            <a:ext cx="171645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1753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85352"/>
              </p:ext>
            </p:extLst>
          </p:nvPr>
        </p:nvGraphicFramePr>
        <p:xfrm>
          <a:off x="207845" y="692696"/>
          <a:ext cx="8802805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3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Question:</a:t>
                      </a:r>
                    </a:p>
                  </a:txBody>
                  <a:tcPr>
                    <a:solidFill>
                      <a:srgbClr val="18B4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Unit 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8B4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End of Unit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8B47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 </a:t>
                      </a:r>
                    </a:p>
                  </a:txBody>
                  <a:tcPr>
                    <a:solidFill>
                      <a:srgbClr val="18B4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n-GB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Unit 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8B4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End of Unit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8B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seasons are there?</a:t>
                      </a:r>
                      <a:endParaRPr lang="en-GB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would it be likely to snow?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008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all the seasons.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happens during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Autumn?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season is the hottest?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changes would you see in spring?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season is the coolest? 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 is the length of the day different in winter?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 noChangeArrowheads="1"/>
          </p:cNvSpPr>
          <p:nvPr/>
        </p:nvSpPr>
        <p:spPr>
          <a:xfrm>
            <a:off x="142875" y="57150"/>
            <a:ext cx="8867775" cy="492125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0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Seasonal Change Assessment</a:t>
            </a:r>
          </a:p>
        </p:txBody>
      </p:sp>
    </p:spTree>
    <p:extLst>
      <p:ext uri="{BB962C8B-B14F-4D97-AF65-F5344CB8AC3E}">
        <p14:creationId xmlns:p14="http://schemas.microsoft.com/office/powerpoint/2010/main" val="2327641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411</Words>
  <Application>Microsoft Office PowerPoint</Application>
  <PresentationFormat>On-screen Show (4:3)</PresentationFormat>
  <Paragraphs>50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Office Theme</vt:lpstr>
      <vt:lpstr>Year 1: Seasonal Change Knowledge Mat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1: Seasonal Change Knowledge Mat</dc:title>
  <dc:creator>Sadia Riaz</dc:creator>
  <cp:lastModifiedBy>A Facchin</cp:lastModifiedBy>
  <cp:revision>6</cp:revision>
  <dcterms:created xsi:type="dcterms:W3CDTF">2021-07-27T21:33:05Z</dcterms:created>
  <dcterms:modified xsi:type="dcterms:W3CDTF">2021-10-21T15:16:52Z</dcterms:modified>
</cp:coreProperties>
</file>